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92" r:id="rId15"/>
    <p:sldId id="379" r:id="rId16"/>
    <p:sldId id="358" r:id="rId17"/>
    <p:sldId id="391" r:id="rId18"/>
    <p:sldId id="389" r:id="rId19"/>
    <p:sldId id="393" r:id="rId20"/>
    <p:sldId id="390" r:id="rId21"/>
    <p:sldId id="394" r:id="rId22"/>
    <p:sldId id="395" r:id="rId23"/>
    <p:sldId id="396" r:id="rId24"/>
    <p:sldId id="397" r:id="rId25"/>
    <p:sldId id="342" r:id="rId26"/>
    <p:sldId id="370" r:id="rId27"/>
    <p:sldId id="369" r:id="rId28"/>
    <p:sldId id="368" r:id="rId29"/>
    <p:sldId id="336" r:id="rId30"/>
    <p:sldId id="373" r:id="rId31"/>
    <p:sldId id="372" r:id="rId32"/>
    <p:sldId id="371" r:id="rId33"/>
    <p:sldId id="374" r:id="rId34"/>
    <p:sldId id="375" r:id="rId35"/>
    <p:sldId id="376" r:id="rId36"/>
    <p:sldId id="316" r:id="rId3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A"/>
    <a:srgbClr val="B02D45"/>
    <a:srgbClr val="B6354C"/>
    <a:srgbClr val="E7E7E7"/>
    <a:srgbClr val="BFBFBF"/>
    <a:srgbClr val="4BACC6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6"/>
    <p:restoredTop sz="93964" autoAdjust="0"/>
  </p:normalViewPr>
  <p:slideViewPr>
    <p:cSldViewPr snapToGrid="0">
      <p:cViewPr varScale="1">
        <p:scale>
          <a:sx n="99" d="100"/>
          <a:sy n="99" d="100"/>
        </p:scale>
        <p:origin x="83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dirty="0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image" Target="../media/image21.svg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20" Type="http://schemas.openxmlformats.org/officeDocument/2006/relationships/hyperlink" Target="https://creativecommons.org/licenses/by-nc-nd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08595C-890D-401F-85EE-165838AFBBB7}"/>
              </a:ext>
            </a:extLst>
          </p:cNvPr>
          <p:cNvSpPr txBox="1"/>
          <p:nvPr/>
        </p:nvSpPr>
        <p:spPr>
          <a:xfrm>
            <a:off x="-335369" y="6875216"/>
            <a:ext cx="36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19" tooltip="https://ru.bmstu.wiki/GitKraken_Git_Client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20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46540" y="280238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533142" y="499110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538664"/>
            <a:ext cx="2761816" cy="2030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EF6F9FD-57BA-4125-AB1C-9FB7A99F4595}"/>
              </a:ext>
            </a:extLst>
          </p:cNvPr>
          <p:cNvGrpSpPr/>
          <p:nvPr/>
        </p:nvGrpSpPr>
        <p:grpSpPr>
          <a:xfrm>
            <a:off x="146540" y="5602854"/>
            <a:ext cx="3600000" cy="683645"/>
            <a:chOff x="146541" y="5565775"/>
            <a:chExt cx="3349457" cy="744928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2B2C53B-2791-406F-A153-92250987B159}"/>
                </a:ext>
              </a:extLst>
            </p:cNvPr>
            <p:cNvGrpSpPr/>
            <p:nvPr/>
          </p:nvGrpSpPr>
          <p:grpSpPr>
            <a:xfrm>
              <a:off x="173878" y="5632294"/>
              <a:ext cx="3223408" cy="678409"/>
              <a:chOff x="6169093" y="1269468"/>
              <a:chExt cx="2867954" cy="646331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872CE314-445F-4F7C-894D-B814C4EB38D1}"/>
                  </a:ext>
                </a:extLst>
              </p:cNvPr>
              <p:cNvSpPr txBox="1"/>
              <p:nvPr/>
            </p:nvSpPr>
            <p:spPr>
              <a:xfrm>
                <a:off x="6455510" y="1269468"/>
                <a:ext cx="2581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#4:</a:t>
                </a:r>
                <a:r>
                  <a:rPr lang="it-IT" dirty="0"/>
                  <a:t> Consistenza agli standard</a:t>
                </a:r>
              </a:p>
            </p:txBody>
          </p:sp>
          <p:pic>
            <p:nvPicPr>
              <p:cNvPr id="39" name="Elemento grafico 38" descr="Impostazioni con riempimento a tinta unita">
                <a:extLst>
                  <a:ext uri="{FF2B5EF4-FFF2-40B4-BE49-F238E27FC236}">
                    <a16:creationId xmlns:a16="http://schemas.microsoft.com/office/drawing/2014/main" id="{FB935BBC-7AED-4199-AD20-50AEDFF0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69093" y="126946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93ABEB1B-1364-4662-BCBE-386FB4EB87A5}"/>
                </a:ext>
              </a:extLst>
            </p:cNvPr>
            <p:cNvSpPr/>
            <p:nvPr/>
          </p:nvSpPr>
          <p:spPr>
            <a:xfrm>
              <a:off x="146541" y="5565775"/>
              <a:ext cx="3349457" cy="5109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Freccia curva 63">
            <a:extLst>
              <a:ext uri="{FF2B5EF4-FFF2-40B4-BE49-F238E27FC236}">
                <a16:creationId xmlns:a16="http://schemas.microsoft.com/office/drawing/2014/main" id="{797240A7-9A91-4111-AC76-B5B061C66524}"/>
              </a:ext>
            </a:extLst>
          </p:cNvPr>
          <p:cNvSpPr/>
          <p:nvPr/>
        </p:nvSpPr>
        <p:spPr>
          <a:xfrm rot="16200000" flipH="1">
            <a:off x="3822544" y="438440"/>
            <a:ext cx="317812" cy="4410074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2667780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95956" y="5371733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397461" y="3601295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1C1C4991-84B3-4F7F-8F53-0793B3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ccia curva 21">
            <a:extLst>
              <a:ext uri="{FF2B5EF4-FFF2-40B4-BE49-F238E27FC236}">
                <a16:creationId xmlns:a16="http://schemas.microsoft.com/office/drawing/2014/main" id="{645142AB-731D-4F18-9F79-DA3402A419FE}"/>
              </a:ext>
            </a:extLst>
          </p:cNvPr>
          <p:cNvSpPr/>
          <p:nvPr/>
        </p:nvSpPr>
        <p:spPr>
          <a:xfrm rot="16200000" flipH="1">
            <a:off x="3667521" y="305196"/>
            <a:ext cx="618333" cy="4067175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87795" y="4534977"/>
            <a:ext cx="1568410" cy="33855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5397461" y="5868975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197232" y="1422046"/>
            <a:ext cx="4672332" cy="4157892"/>
            <a:chOff x="5146557" y="3044982"/>
            <a:chExt cx="3543694" cy="292136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4982"/>
              <a:ext cx="1998093" cy="25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B02D45"/>
                  </a:solidFill>
                  <a:latin typeface="+mj-lt"/>
                  <a:cs typeface="Arial" panose="020B0604020202020204" pitchFamily="34" charset="0"/>
                </a:rPr>
                <a:t>SCHERMATA DI GIOCO</a:t>
              </a:r>
              <a:endParaRPr lang="it-IT" dirty="0">
                <a:solidFill>
                  <a:srgbClr val="B02D45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4495800" y="3022337"/>
            <a:ext cx="1036782" cy="8480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8C469DA5-EEA2-4DDC-9D3B-72D1268EFB2E}"/>
              </a:ext>
            </a:extLst>
          </p:cNvPr>
          <p:cNvGrpSpPr/>
          <p:nvPr/>
        </p:nvGrpSpPr>
        <p:grpSpPr>
          <a:xfrm>
            <a:off x="128041" y="2562224"/>
            <a:ext cx="3954239" cy="1733551"/>
            <a:chOff x="98164" y="1781175"/>
            <a:chExt cx="3954239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98164" y="1781175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98164" y="1926664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#1: Visibilità dello stato del sistema</a:t>
              </a:r>
            </a:p>
            <a:p>
              <a:endParaRPr lang="it-IT" dirty="0"/>
            </a:p>
            <a:p>
              <a:r>
                <a:rPr lang="it-IT" dirty="0"/>
                <a:t>        #2: Aderenza alla realtà</a:t>
              </a:r>
            </a:p>
            <a:p>
              <a:endParaRPr lang="it-IT" dirty="0"/>
            </a:p>
            <a:p>
              <a:r>
                <a:rPr lang="it-IT" dirty="0"/>
                <a:t>        #3: Estetica e design minimalista</a:t>
              </a:r>
            </a:p>
          </p:txBody>
        </p:sp>
        <p:pic>
          <p:nvPicPr>
            <p:cNvPr id="19" name="Elemento grafico 18" descr="Faccina sorridente con riempimento a tinta unita">
              <a:extLst>
                <a:ext uri="{FF2B5EF4-FFF2-40B4-BE49-F238E27FC236}">
                  <a16:creationId xmlns:a16="http://schemas.microsoft.com/office/drawing/2014/main" id="{8071A023-9EF6-4D4A-A67D-2D8AF7C8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30" y="1922585"/>
              <a:ext cx="360000" cy="360000"/>
            </a:xfrm>
            <a:prstGeom prst="rect">
              <a:avLst/>
            </a:prstGeom>
          </p:spPr>
        </p:pic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30" y="2489994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3212" y="29972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4C585AA5-2B8B-4F63-A25A-CA0B04C9C893}"/>
              </a:ext>
            </a:extLst>
          </p:cNvPr>
          <p:cNvGrpSpPr/>
          <p:nvPr/>
        </p:nvGrpSpPr>
        <p:grpSpPr>
          <a:xfrm>
            <a:off x="2052000" y="1345639"/>
            <a:ext cx="5040000" cy="4166721"/>
            <a:chOff x="1507722" y="1239996"/>
            <a:chExt cx="5013071" cy="4166721"/>
          </a:xfrm>
        </p:grpSpPr>
        <p:pic>
          <p:nvPicPr>
            <p:cNvPr id="6" name="Immagine 5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EE4A6F03-138E-4DBB-BAAE-3EED6A37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722" y="1641117"/>
              <a:ext cx="5013071" cy="3765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547C560-C64F-4226-9760-FD011A794B63}"/>
                </a:ext>
              </a:extLst>
            </p:cNvPr>
            <p:cNvSpPr txBox="1"/>
            <p:nvPr/>
          </p:nvSpPr>
          <p:spPr>
            <a:xfrm>
              <a:off x="2556892" y="1239996"/>
              <a:ext cx="289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Arial" panose="020B0604020202020204" pitchFamily="34" charset="0"/>
                </a:rPr>
                <a:t>SCHERMATA STATISTICHE</a:t>
              </a:r>
              <a:endParaRPr lang="it-IT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2632689" y="5605079"/>
            <a:ext cx="387862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7D07B414-9938-4F31-9ACB-BFB22522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6" t="13336" r="20077" b="7402"/>
          <a:stretch/>
        </p:blipFill>
        <p:spPr>
          <a:xfrm>
            <a:off x="2052000" y="1736033"/>
            <a:ext cx="5040000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763564" y="1306180"/>
            <a:ext cx="7616871" cy="47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7526EE85-63B9-2B4D-86AA-A207709E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387534"/>
            <a:ext cx="3769697" cy="298641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646982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CCBB07C3-EAF9-1F4E-BF57-5545B1E1F7BA}"/>
              </a:ext>
            </a:extLst>
          </p:cNvPr>
          <p:cNvGrpSpPr/>
          <p:nvPr/>
        </p:nvGrpSpPr>
        <p:grpSpPr>
          <a:xfrm>
            <a:off x="380547" y="2900326"/>
            <a:ext cx="3255612" cy="2650041"/>
            <a:chOff x="380547" y="2875688"/>
            <a:chExt cx="3803077" cy="3058029"/>
          </a:xfrm>
        </p:grpSpPr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B46398EE-2607-464A-B45F-170DCB261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70" t="39929" r="40975" b="27997"/>
            <a:stretch/>
          </p:blipFill>
          <p:spPr>
            <a:xfrm>
              <a:off x="2551432" y="3878571"/>
              <a:ext cx="1632192" cy="2005765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12C89D4A-25C5-244B-8334-AA3D02F8E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22" t="40894" r="40504" b="28549"/>
            <a:stretch/>
          </p:blipFill>
          <p:spPr>
            <a:xfrm>
              <a:off x="1423856" y="2875688"/>
              <a:ext cx="1707952" cy="2005765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0D8836B3-0550-E643-9AD4-8417BCE05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8" t="41735" r="41584" b="29284"/>
            <a:stretch/>
          </p:blipFill>
          <p:spPr>
            <a:xfrm>
              <a:off x="380547" y="3927952"/>
              <a:ext cx="1623685" cy="2005765"/>
            </a:xfrm>
            <a:prstGeom prst="rect">
              <a:avLst/>
            </a:prstGeom>
          </p:spPr>
        </p:pic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3913A13-E75D-714A-8600-382DD323A227}"/>
              </a:ext>
            </a:extLst>
          </p:cNvPr>
          <p:cNvSpPr txBox="1"/>
          <p:nvPr/>
        </p:nvSpPr>
        <p:spPr>
          <a:xfrm>
            <a:off x="583850" y="5658027"/>
            <a:ext cx="284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Carte generate dalla lista presente su </a:t>
            </a:r>
            <a:r>
              <a:rPr lang="it-IT" sz="1200" i="1" dirty="0" err="1"/>
              <a:t>Unity</a:t>
            </a:r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5F6C27B-C218-453A-8C7C-4A4D1DA4065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9EAED2F-04EB-4EEE-B1FB-32EFE8AB30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B0BB20-3FFD-4E59-AB91-9C87EBD61F0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2870EA-9459-4A2F-B1C6-9750FB9214DE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1B963C-2FFE-40EB-BFCD-B07ED9FBAA3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F114295-20BA-406E-B366-517E6EFB98AE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FBDF27D-E483-4096-9F6C-12B5C25BF97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Euristica di Nielsen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6AFD1-2F2C-426D-AD6F-358DBFF2176A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D8B72F6-4673-42F8-9806-66786C98C9BB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C303AE-8B3A-490A-B3FE-74D4D62949F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08C9A4-7D98-4AB7-90E3-DC37C446D173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6E260-E646-4C68-8C58-C38FB8B7BC48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7C25B89-E3AD-4398-B4D1-B4CD3A2069A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B3DB1FE-DB0A-4EFC-A4DF-3A3DCA564F9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1DE415B-A29A-4F1F-BA9D-EB4973EEBA2B}"/>
              </a:ext>
            </a:extLst>
          </p:cNvPr>
          <p:cNvGrpSpPr/>
          <p:nvPr/>
        </p:nvGrpSpPr>
        <p:grpSpPr>
          <a:xfrm>
            <a:off x="2977870" y="1365848"/>
            <a:ext cx="3349891" cy="939677"/>
            <a:chOff x="2977870" y="1365848"/>
            <a:chExt cx="3349891" cy="9396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5239F-3DDD-3144-9BCC-EA8AEB59F6E7}"/>
                </a:ext>
              </a:extLst>
            </p:cNvPr>
            <p:cNvSpPr txBox="1"/>
            <p:nvPr/>
          </p:nvSpPr>
          <p:spPr>
            <a:xfrm>
              <a:off x="2977870" y="1365848"/>
              <a:ext cx="3349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 Visibilità dello stato del sistma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7B015-86B0-7E43-871B-3D239FEF6BFD}"/>
                </a:ext>
              </a:extLst>
            </p:cNvPr>
            <p:cNvSpPr txBox="1"/>
            <p:nvPr/>
          </p:nvSpPr>
          <p:spPr>
            <a:xfrm>
              <a:off x="2977870" y="1626990"/>
              <a:ext cx="232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#2 Aderenza alla realtà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B3DD7-DCB8-444F-AC67-AB83F2D2359E}"/>
                </a:ext>
              </a:extLst>
            </p:cNvPr>
            <p:cNvSpPr txBox="1"/>
            <p:nvPr/>
          </p:nvSpPr>
          <p:spPr>
            <a:xfrm>
              <a:off x="2977870" y="1936193"/>
              <a:ext cx="3163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#8 Estetica e design minimalista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D915C-D313-427B-8A43-CF2B9EA7380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03DEBF0-8952-4530-9E6E-B39D5780182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5F38D5-B4C6-49FA-BD57-EC3D4B68E628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0E4701-E4D5-4070-8BAC-886B7E79DB7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17BD4C-7F6B-42BC-8581-2D27DBD92F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359D6BF-1144-4E7C-A5CE-4F516A991FF8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5ED3743-ADD1-4ADA-B18A-7FF26CC7B784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4E8789D-40CE-4428-8748-C639ECC33ABF}"/>
              </a:ext>
            </a:extLst>
          </p:cNvPr>
          <p:cNvGrpSpPr/>
          <p:nvPr/>
        </p:nvGrpSpPr>
        <p:grpSpPr>
          <a:xfrm>
            <a:off x="3509227" y="5367271"/>
            <a:ext cx="3111063" cy="630530"/>
            <a:chOff x="2873646" y="5313204"/>
            <a:chExt cx="3111063" cy="6305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58C549-F63A-8048-98E2-BAA3DCC95B92}"/>
                </a:ext>
              </a:extLst>
            </p:cNvPr>
            <p:cNvSpPr txBox="1"/>
            <p:nvPr/>
          </p:nvSpPr>
          <p:spPr>
            <a:xfrm>
              <a:off x="2873646" y="5313204"/>
              <a:ext cx="3111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#3 Libertà d’azione per l’utente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801C83-637E-3840-9692-679300BCCF11}"/>
                </a:ext>
              </a:extLst>
            </p:cNvPr>
            <p:cNvSpPr txBox="1"/>
            <p:nvPr/>
          </p:nvSpPr>
          <p:spPr>
            <a:xfrm>
              <a:off x="2873646" y="5574402"/>
              <a:ext cx="2912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#9 Errori per aiutare l’utente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0" y="3843086"/>
            <a:ext cx="2873646" cy="20371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54E11-E660-470E-AAE3-35B1B0FA20B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A4367C-493B-413C-B30B-A482F150F26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9E4C2E-DC40-4F38-BDFE-B12624D6C5F3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46FACC-E474-4691-90B3-FC521A0D0B27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10B11B-60E4-46A0-A5AF-80438628CFAB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788F016-13B7-4B14-A1B2-265AB46480C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673104-555D-4E24-B1D4-8A22A549C917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315173-90A5-49AF-A9E4-4E68C3463499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C036BA-DD4A-4DEE-8B61-71BEB0AEBF3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DDE444-1A16-4372-BA53-31450DD2FD0B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0786AA-4418-467F-8591-4282CFF30F0F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B9310B2-E592-479E-9409-761FA1885068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76CCE4D-1AAD-49B1-BD9C-BD3F5B1ECAAD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C3A958-E4BA-441D-A78D-0FD92923B50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3181392-E507-4C96-BB5A-9C9E85CCEB6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EDD77C-18EA-4A81-81A4-863BD827D37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B170C-47A0-4FC0-A4C4-B100BC3A97E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D511D8-401A-45C4-8870-DD6BBE0E5649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F9E56A25-BA3D-4F08-BA50-26CA08B20A6B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07F58D-E022-4265-BABF-0D7C68DC4635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67AFA448-69B8-457D-AFD8-C551DE620E36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47A34-C510-4524-A0E7-86CF0070FB6F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35DA11-4C4A-4DC7-B0C4-558AAD1B9289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366CD4-CF26-4592-851B-B5D166AAF464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A973AA9-4A32-40B2-81AA-4E6AE6101C0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787427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6E0E89-6855-4C7B-9AA5-181C2C64F1BE}"/>
              </a:ext>
            </a:extLst>
          </p:cNvPr>
          <p:cNvSpPr/>
          <p:nvPr/>
        </p:nvSpPr>
        <p:spPr>
          <a:xfrm>
            <a:off x="360703" y="4559969"/>
            <a:ext cx="1455821" cy="152801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 abbiamo pensate noi :=)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691AAD1-6E66-47E3-AFDC-21FC6543C916}"/>
              </a:ext>
            </a:extLst>
          </p:cNvPr>
          <p:cNvSpPr/>
          <p:nvPr/>
        </p:nvSpPr>
        <p:spPr>
          <a:xfrm>
            <a:off x="2113548" y="1299411"/>
            <a:ext cx="1455821" cy="1528010"/>
          </a:xfrm>
          <a:prstGeom prst="rect">
            <a:avLst/>
          </a:prstGeom>
          <a:gradFill>
            <a:gsLst>
              <a:gs pos="47000">
                <a:schemeClr val="accent1">
                  <a:tint val="100000"/>
                  <a:shade val="100000"/>
                  <a:satMod val="130000"/>
                </a:schemeClr>
              </a:gs>
              <a:gs pos="53000">
                <a:srgbClr val="BFBFBF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Boh ce </a:t>
            </a:r>
            <a:r>
              <a:rPr lang="it-IT" dirty="0" err="1"/>
              <a:t>lha</a:t>
            </a:r>
            <a:r>
              <a:rPr lang="it-IT" dirty="0"/>
              <a:t> </a:t>
            </a:r>
            <a:r>
              <a:rPr lang="it-IT" dirty="0" err="1"/>
              <a:t>piu</a:t>
            </a:r>
            <a:r>
              <a:rPr lang="it-IT" dirty="0"/>
              <a:t> o meno </a:t>
            </a:r>
            <a:r>
              <a:rPr lang="it-IT" dirty="0" err="1"/>
              <a:t>datoo</a:t>
            </a:r>
            <a:r>
              <a:rPr lang="it-IT" dirty="0"/>
              <a:t> lei le asset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935937A-9219-4679-8E54-0F34ECDFBF74}"/>
              </a:ext>
            </a:extLst>
          </p:cNvPr>
          <p:cNvSpPr/>
          <p:nvPr/>
        </p:nvSpPr>
        <p:spPr>
          <a:xfrm>
            <a:off x="4070685" y="1299411"/>
            <a:ext cx="1455821" cy="1528010"/>
          </a:xfrm>
          <a:prstGeom prst="rect">
            <a:avLst/>
          </a:prstGeom>
          <a:solidFill>
            <a:srgbClr val="8064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Gli script sono strabelli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1F11626-0455-4050-95E8-CD3DD862184F}"/>
              </a:ext>
            </a:extLst>
          </p:cNvPr>
          <p:cNvSpPr/>
          <p:nvPr/>
        </p:nvSpPr>
        <p:spPr>
          <a:xfrm>
            <a:off x="6027822" y="1299411"/>
            <a:ext cx="1455821" cy="1528010"/>
          </a:xfrm>
          <a:prstGeom prst="rect">
            <a:avLst/>
          </a:prstGeom>
          <a:gradFill>
            <a:gsLst>
              <a:gs pos="45000">
                <a:srgbClr val="4BACC6"/>
              </a:gs>
              <a:gs pos="54000">
                <a:srgbClr val="BFBFB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Tra un </a:t>
            </a:r>
            <a:r>
              <a:rPr lang="it-IT" dirty="0" err="1"/>
              <a:t>po</a:t>
            </a:r>
            <a:r>
              <a:rPr lang="it-IT" dirty="0"/>
              <a:t> </a:t>
            </a:r>
            <a:r>
              <a:rPr lang="it-IT" dirty="0" err="1"/>
              <a:t>gioxxi</a:t>
            </a:r>
            <a:r>
              <a:rPr lang="it-IT" dirty="0"/>
              <a:t> si da </a:t>
            </a:r>
            <a:r>
              <a:rPr lang="it-IT" dirty="0" err="1"/>
              <a:t>da</a:t>
            </a:r>
            <a:r>
              <a:rPr lang="it-IT" dirty="0"/>
              <a:t> fare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0618C32-A1A2-4861-8957-D0853A79469B}"/>
              </a:ext>
            </a:extLst>
          </p:cNvPr>
          <p:cNvSpPr/>
          <p:nvPr/>
        </p:nvSpPr>
        <p:spPr>
          <a:xfrm>
            <a:off x="360703" y="1299411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Organizzate direttamente da colleghi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8AF460F-06F5-4CD1-AB18-4089C323E388}"/>
              </a:ext>
            </a:extLst>
          </p:cNvPr>
          <p:cNvSpPr/>
          <p:nvPr/>
        </p:nvSpPr>
        <p:spPr>
          <a:xfrm>
            <a:off x="2113548" y="4559969"/>
            <a:ext cx="1455821" cy="1528010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Siamo troppo forti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A697B4F-B5EA-4BB4-B191-6F5DD11A353E}"/>
              </a:ext>
            </a:extLst>
          </p:cNvPr>
          <p:cNvSpPr/>
          <p:nvPr/>
        </p:nvSpPr>
        <p:spPr>
          <a:xfrm>
            <a:off x="4048627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BBBFE84-6557-449F-8253-50CF5A583D41}"/>
              </a:ext>
            </a:extLst>
          </p:cNvPr>
          <p:cNvSpPr/>
          <p:nvPr/>
        </p:nvSpPr>
        <p:spPr>
          <a:xfrm>
            <a:off x="5983706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2412</TotalTime>
  <Words>1543</Words>
  <Application>Microsoft Macintosh PowerPoint</Application>
  <PresentationFormat>Presentazione su schermo (4:3)</PresentationFormat>
  <Paragraphs>341</Paragraphs>
  <Slides>36</Slides>
  <Notes>2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2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Syllable Game: Game Design  </vt:lpstr>
      <vt:lpstr>Syllable Game: Game Design  </vt:lpstr>
      <vt:lpstr>Syllable Game: Game Design</vt:lpstr>
      <vt:lpstr>Presentazione standard di PowerPoint</vt:lpstr>
      <vt:lpstr>Presentazione standard di PowerPoint</vt:lpstr>
      <vt:lpstr>Number Game: Design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173</cp:revision>
  <dcterms:created xsi:type="dcterms:W3CDTF">2015-05-26T12:27:57Z</dcterms:created>
  <dcterms:modified xsi:type="dcterms:W3CDTF">2021-04-30T08:48:18Z</dcterms:modified>
</cp:coreProperties>
</file>